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904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16" roundtripDataSignature="AMtx7mhjt+0UYvGsfCBL+2hZlGtrQJRv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904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de340c7d2_0_5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gbde340c7d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0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 the following: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Category Name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Project Title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Location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Recipient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bde340c7d2_0_5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5" name="Google Shape;95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1100"/>
              <a:t> </a:t>
            </a:r>
            <a:endParaRPr/>
          </a:p>
        </p:txBody>
      </p:sp>
      <p:sp>
        <p:nvSpPr>
          <p:cNvPr id="96" name="Google Shape;96;p3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1" name="Google Shape;101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02" name="Google Shape;102;p3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ddc56a755_0_2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7" name="Google Shape;107;gbddc56a755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108" name="Google Shape;108;gbddc56a755_0_20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ddc56a755_0_2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3" name="Google Shape;113;gbddc56a755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100"/>
          </a:p>
        </p:txBody>
      </p:sp>
      <p:sp>
        <p:nvSpPr>
          <p:cNvPr id="114" name="Google Shape;114;gbddc56a755_0_2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de340c7d2_0_1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bde340c7d2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105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 the following: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Category Name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Project Title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Location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 Recipient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bde340c7d2_0_1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5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5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5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5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4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gbde340c7d2_0_58"/>
          <p:cNvCxnSpPr/>
          <p:nvPr/>
        </p:nvCxnSpPr>
        <p:spPr>
          <a:xfrm>
            <a:off x="2424113" y="5805488"/>
            <a:ext cx="8229600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gbde340c7d2_0_58"/>
          <p:cNvSpPr txBox="1"/>
          <p:nvPr/>
        </p:nvSpPr>
        <p:spPr>
          <a:xfrm>
            <a:off x="457200" y="2336700"/>
            <a:ext cx="117348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3B383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Title - </a:t>
            </a:r>
            <a:r>
              <a:rPr b="1" i="0" lang="en-US" sz="3600" u="none" cap="none" strike="noStrik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Enter </a:t>
            </a:r>
            <a:endParaRPr b="0" i="1" sz="2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City, State - </a:t>
            </a:r>
            <a:r>
              <a:rPr b="0" i="1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Enter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 Recipient - </a:t>
            </a: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Firm Name Enter</a:t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bde340c7d2_0_58"/>
          <p:cNvSpPr txBox="1"/>
          <p:nvPr/>
        </p:nvSpPr>
        <p:spPr>
          <a:xfrm>
            <a:off x="457200" y="304801"/>
            <a:ext cx="8686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Category Name -</a:t>
            </a:r>
            <a:r>
              <a:rPr b="1" i="0" lang="en-US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0" lang="en-US" sz="2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Fill out for Project Category</a:t>
            </a:r>
            <a:r>
              <a:rPr b="1" i="0" lang="en-US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bde340c7d2_0_58"/>
          <p:cNvSpPr/>
          <p:nvPr/>
        </p:nvSpPr>
        <p:spPr>
          <a:xfrm>
            <a:off x="457200" y="905170"/>
            <a:ext cx="5975684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2024 [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Honor/Merit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6"/>
          <p:cNvSpPr txBox="1"/>
          <p:nvPr/>
        </p:nvSpPr>
        <p:spPr>
          <a:xfrm>
            <a:off x="946484" y="1556084"/>
            <a:ext cx="10780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a single image for the next 4 slides.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4 slides will accompany the submitted  project narrative during the Awards presentation.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7"/>
          <p:cNvSpPr txBox="1"/>
          <p:nvPr/>
        </p:nvSpPr>
        <p:spPr>
          <a:xfrm>
            <a:off x="946484" y="1556084"/>
            <a:ext cx="10780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a single image 2 of 4 slides.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slides will accompany the submitted  project narrative during the Awards presentation..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ddc56a755_0_200"/>
          <p:cNvSpPr txBox="1"/>
          <p:nvPr/>
        </p:nvSpPr>
        <p:spPr>
          <a:xfrm>
            <a:off x="946484" y="1556084"/>
            <a:ext cx="10780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a single image 3 of 4 slides.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slides will accompany the submitted  project narrative during the Awards presentation.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ddc56a755_0_216"/>
          <p:cNvSpPr txBox="1"/>
          <p:nvPr/>
        </p:nvSpPr>
        <p:spPr>
          <a:xfrm>
            <a:off x="946484" y="1556084"/>
            <a:ext cx="107802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Insert a single image 4 of 4 slides.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These slides will accompany the submitted  project narrative during the Awards presentation.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oogle Shape;122;gbde340c7d2_0_126"/>
          <p:cNvCxnSpPr/>
          <p:nvPr/>
        </p:nvCxnSpPr>
        <p:spPr>
          <a:xfrm>
            <a:off x="2424113" y="5805488"/>
            <a:ext cx="8229600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gbde340c7d2_0_126"/>
          <p:cNvSpPr txBox="1"/>
          <p:nvPr/>
        </p:nvSpPr>
        <p:spPr>
          <a:xfrm>
            <a:off x="457200" y="2336700"/>
            <a:ext cx="11734800" cy="3108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3B383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Title</a:t>
            </a:r>
            <a:endParaRPr b="0" i="1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1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City, State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 Recipient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bde340c7d2_0_126"/>
          <p:cNvSpPr txBox="1"/>
          <p:nvPr/>
        </p:nvSpPr>
        <p:spPr>
          <a:xfrm>
            <a:off x="457200" y="304801"/>
            <a:ext cx="8686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Category Name - </a:t>
            </a:r>
            <a:r>
              <a:rPr b="1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Copy First Slide</a:t>
            </a:r>
            <a:r>
              <a:rPr b="1" i="0" lang="en-US" sz="3600" u="none" cap="none" strike="noStrik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bde340c7d2_0_126"/>
          <p:cNvSpPr/>
          <p:nvPr/>
        </p:nvSpPr>
        <p:spPr>
          <a:xfrm>
            <a:off x="457200" y="905170"/>
            <a:ext cx="5975684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[TBD]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2020-02-16T14:58:50Z</dcterms:created>
  <dc:creator>Sue Steele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0x0101005175DB04F8396042A4E0D0B1334C6898</vt:lpwstr>
  </property>
</Properties>
</file>